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18288000" cy="10287000"/>
  <p:notesSz cx="6858000" cy="9144000"/>
  <p:embeddedFontLst>
    <p:embeddedFont>
      <p:font typeface="Open Sauce Bold" charset="1" panose="0000080000000000000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A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739878" y="-185712"/>
            <a:ext cx="14771174" cy="14771174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336B3B">
                <a:alpha val="9804"/>
              </a:srgbClr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588627" y="168063"/>
            <a:ext cx="4496972" cy="2557653"/>
          </a:xfrm>
          <a:custGeom>
            <a:avLst/>
            <a:gdLst/>
            <a:ahLst/>
            <a:cxnLst/>
            <a:rect r="r" b="b" t="t" l="l"/>
            <a:pathLst>
              <a:path h="2557653" w="4496972">
                <a:moveTo>
                  <a:pt x="0" y="0"/>
                </a:moveTo>
                <a:lnTo>
                  <a:pt x="4496972" y="0"/>
                </a:lnTo>
                <a:lnTo>
                  <a:pt x="4496972" y="2557652"/>
                </a:lnTo>
                <a:lnTo>
                  <a:pt x="0" y="255765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8721099" y="90994"/>
            <a:ext cx="2037548" cy="1355896"/>
          </a:xfrm>
          <a:custGeom>
            <a:avLst/>
            <a:gdLst/>
            <a:ahLst/>
            <a:cxnLst/>
            <a:rect r="r" b="b" t="t" l="l"/>
            <a:pathLst>
              <a:path h="1355896" w="2037548">
                <a:moveTo>
                  <a:pt x="0" y="0"/>
                </a:moveTo>
                <a:lnTo>
                  <a:pt x="2037548" y="0"/>
                </a:lnTo>
                <a:lnTo>
                  <a:pt x="2037548" y="1355895"/>
                </a:lnTo>
                <a:lnTo>
                  <a:pt x="0" y="135589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883539" y="226216"/>
            <a:ext cx="1085451" cy="1085451"/>
          </a:xfrm>
          <a:custGeom>
            <a:avLst/>
            <a:gdLst/>
            <a:ahLst/>
            <a:cxnLst/>
            <a:rect r="r" b="b" t="t" l="l"/>
            <a:pathLst>
              <a:path h="1085451" w="1085451">
                <a:moveTo>
                  <a:pt x="0" y="0"/>
                </a:moveTo>
                <a:lnTo>
                  <a:pt x="1085451" y="0"/>
                </a:lnTo>
                <a:lnTo>
                  <a:pt x="1085451" y="1085451"/>
                </a:lnTo>
                <a:lnTo>
                  <a:pt x="0" y="108545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4360035" y="323573"/>
            <a:ext cx="1590601" cy="890737"/>
          </a:xfrm>
          <a:custGeom>
            <a:avLst/>
            <a:gdLst/>
            <a:ahLst/>
            <a:cxnLst/>
            <a:rect r="r" b="b" t="t" l="l"/>
            <a:pathLst>
              <a:path h="890737" w="1590601">
                <a:moveTo>
                  <a:pt x="0" y="0"/>
                </a:moveTo>
                <a:lnTo>
                  <a:pt x="1590601" y="0"/>
                </a:lnTo>
                <a:lnTo>
                  <a:pt x="1590601" y="890737"/>
                </a:lnTo>
                <a:lnTo>
                  <a:pt x="0" y="89073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2398516" y="9258300"/>
            <a:ext cx="2430295" cy="765543"/>
          </a:xfrm>
          <a:custGeom>
            <a:avLst/>
            <a:gdLst/>
            <a:ahLst/>
            <a:cxnLst/>
            <a:rect r="r" b="b" t="t" l="l"/>
            <a:pathLst>
              <a:path h="765543" w="2430295">
                <a:moveTo>
                  <a:pt x="0" y="0"/>
                </a:moveTo>
                <a:lnTo>
                  <a:pt x="2430295" y="0"/>
                </a:lnTo>
                <a:lnTo>
                  <a:pt x="2430295" y="765543"/>
                </a:lnTo>
                <a:lnTo>
                  <a:pt x="0" y="76554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5085599" y="9258300"/>
            <a:ext cx="2255741" cy="855198"/>
          </a:xfrm>
          <a:custGeom>
            <a:avLst/>
            <a:gdLst/>
            <a:ahLst/>
            <a:cxnLst/>
            <a:rect r="r" b="b" t="t" l="l"/>
            <a:pathLst>
              <a:path h="855198" w="2255741">
                <a:moveTo>
                  <a:pt x="0" y="0"/>
                </a:moveTo>
                <a:lnTo>
                  <a:pt x="2255741" y="0"/>
                </a:lnTo>
                <a:lnTo>
                  <a:pt x="2255741" y="855198"/>
                </a:lnTo>
                <a:lnTo>
                  <a:pt x="0" y="855198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7817147" y="8781948"/>
            <a:ext cx="1807903" cy="1807903"/>
          </a:xfrm>
          <a:custGeom>
            <a:avLst/>
            <a:gdLst/>
            <a:ahLst/>
            <a:cxnLst/>
            <a:rect r="r" b="b" t="t" l="l"/>
            <a:pathLst>
              <a:path h="1807903" w="1807903">
                <a:moveTo>
                  <a:pt x="0" y="0"/>
                </a:moveTo>
                <a:lnTo>
                  <a:pt x="1807903" y="0"/>
                </a:lnTo>
                <a:lnTo>
                  <a:pt x="1807903" y="1807903"/>
                </a:lnTo>
                <a:lnTo>
                  <a:pt x="0" y="1807903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0429857" y="9388746"/>
            <a:ext cx="2407844" cy="635097"/>
          </a:xfrm>
          <a:custGeom>
            <a:avLst/>
            <a:gdLst/>
            <a:ahLst/>
            <a:cxnLst/>
            <a:rect r="r" b="b" t="t" l="l"/>
            <a:pathLst>
              <a:path h="635097" w="2407844">
                <a:moveTo>
                  <a:pt x="0" y="0"/>
                </a:moveTo>
                <a:lnTo>
                  <a:pt x="2407844" y="0"/>
                </a:lnTo>
                <a:lnTo>
                  <a:pt x="2407844" y="635097"/>
                </a:lnTo>
                <a:lnTo>
                  <a:pt x="0" y="635097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13600496" y="9172614"/>
            <a:ext cx="2668401" cy="1067360"/>
          </a:xfrm>
          <a:custGeom>
            <a:avLst/>
            <a:gdLst/>
            <a:ahLst/>
            <a:cxnLst/>
            <a:rect r="r" b="b" t="t" l="l"/>
            <a:pathLst>
              <a:path h="1067360" w="2668401">
                <a:moveTo>
                  <a:pt x="0" y="0"/>
                </a:moveTo>
                <a:lnTo>
                  <a:pt x="2668401" y="0"/>
                </a:lnTo>
                <a:lnTo>
                  <a:pt x="2668401" y="1067361"/>
                </a:lnTo>
                <a:lnTo>
                  <a:pt x="0" y="1067361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9144000" y="1475464"/>
            <a:ext cx="10148383" cy="2457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00"/>
              </a:lnSpc>
            </a:pPr>
            <a:r>
              <a:rPr lang="en-US" b="true" sz="1800" spc="649">
                <a:solidFill>
                  <a:srgbClr val="155B29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2024-3-TR01-KA154-YOU-000279592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9125465" y="1883135"/>
            <a:ext cx="10148383" cy="2000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00"/>
              </a:lnSpc>
            </a:pPr>
            <a:r>
              <a:rPr lang="en-US" b="true" sz="1500" spc="541">
                <a:solidFill>
                  <a:srgbClr val="155B29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INTERNATIONAL CITIES4YOUTH SYMPOSIUM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A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739878" y="-185712"/>
            <a:ext cx="14771174" cy="14771174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336B3B">
                <a:alpha val="9804"/>
              </a:srgbClr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588627" y="226216"/>
            <a:ext cx="3025037" cy="1720490"/>
          </a:xfrm>
          <a:custGeom>
            <a:avLst/>
            <a:gdLst/>
            <a:ahLst/>
            <a:cxnLst/>
            <a:rect r="r" b="b" t="t" l="l"/>
            <a:pathLst>
              <a:path h="1720490" w="3025037">
                <a:moveTo>
                  <a:pt x="0" y="0"/>
                </a:moveTo>
                <a:lnTo>
                  <a:pt x="3025037" y="0"/>
                </a:lnTo>
                <a:lnTo>
                  <a:pt x="3025037" y="1720489"/>
                </a:lnTo>
                <a:lnTo>
                  <a:pt x="0" y="172048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8721099" y="90994"/>
            <a:ext cx="2037548" cy="1355896"/>
          </a:xfrm>
          <a:custGeom>
            <a:avLst/>
            <a:gdLst/>
            <a:ahLst/>
            <a:cxnLst/>
            <a:rect r="r" b="b" t="t" l="l"/>
            <a:pathLst>
              <a:path h="1355896" w="2037548">
                <a:moveTo>
                  <a:pt x="0" y="0"/>
                </a:moveTo>
                <a:lnTo>
                  <a:pt x="2037548" y="0"/>
                </a:lnTo>
                <a:lnTo>
                  <a:pt x="2037548" y="1355895"/>
                </a:lnTo>
                <a:lnTo>
                  <a:pt x="0" y="135589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883539" y="226216"/>
            <a:ext cx="1085451" cy="1085451"/>
          </a:xfrm>
          <a:custGeom>
            <a:avLst/>
            <a:gdLst/>
            <a:ahLst/>
            <a:cxnLst/>
            <a:rect r="r" b="b" t="t" l="l"/>
            <a:pathLst>
              <a:path h="1085451" w="1085451">
                <a:moveTo>
                  <a:pt x="0" y="0"/>
                </a:moveTo>
                <a:lnTo>
                  <a:pt x="1085451" y="0"/>
                </a:lnTo>
                <a:lnTo>
                  <a:pt x="1085451" y="1085451"/>
                </a:lnTo>
                <a:lnTo>
                  <a:pt x="0" y="108545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4360035" y="323573"/>
            <a:ext cx="1590601" cy="890737"/>
          </a:xfrm>
          <a:custGeom>
            <a:avLst/>
            <a:gdLst/>
            <a:ahLst/>
            <a:cxnLst/>
            <a:rect r="r" b="b" t="t" l="l"/>
            <a:pathLst>
              <a:path h="890737" w="1590601">
                <a:moveTo>
                  <a:pt x="0" y="0"/>
                </a:moveTo>
                <a:lnTo>
                  <a:pt x="1590601" y="0"/>
                </a:lnTo>
                <a:lnTo>
                  <a:pt x="1590601" y="890737"/>
                </a:lnTo>
                <a:lnTo>
                  <a:pt x="0" y="89073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2398516" y="9258300"/>
            <a:ext cx="2430295" cy="765543"/>
          </a:xfrm>
          <a:custGeom>
            <a:avLst/>
            <a:gdLst/>
            <a:ahLst/>
            <a:cxnLst/>
            <a:rect r="r" b="b" t="t" l="l"/>
            <a:pathLst>
              <a:path h="765543" w="2430295">
                <a:moveTo>
                  <a:pt x="0" y="0"/>
                </a:moveTo>
                <a:lnTo>
                  <a:pt x="2430295" y="0"/>
                </a:lnTo>
                <a:lnTo>
                  <a:pt x="2430295" y="765543"/>
                </a:lnTo>
                <a:lnTo>
                  <a:pt x="0" y="76554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5085599" y="9258300"/>
            <a:ext cx="2255741" cy="855198"/>
          </a:xfrm>
          <a:custGeom>
            <a:avLst/>
            <a:gdLst/>
            <a:ahLst/>
            <a:cxnLst/>
            <a:rect r="r" b="b" t="t" l="l"/>
            <a:pathLst>
              <a:path h="855198" w="2255741">
                <a:moveTo>
                  <a:pt x="0" y="0"/>
                </a:moveTo>
                <a:lnTo>
                  <a:pt x="2255741" y="0"/>
                </a:lnTo>
                <a:lnTo>
                  <a:pt x="2255741" y="855198"/>
                </a:lnTo>
                <a:lnTo>
                  <a:pt x="0" y="855198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7817147" y="8781948"/>
            <a:ext cx="1807903" cy="1807903"/>
          </a:xfrm>
          <a:custGeom>
            <a:avLst/>
            <a:gdLst/>
            <a:ahLst/>
            <a:cxnLst/>
            <a:rect r="r" b="b" t="t" l="l"/>
            <a:pathLst>
              <a:path h="1807903" w="1807903">
                <a:moveTo>
                  <a:pt x="0" y="0"/>
                </a:moveTo>
                <a:lnTo>
                  <a:pt x="1807903" y="0"/>
                </a:lnTo>
                <a:lnTo>
                  <a:pt x="1807903" y="1807903"/>
                </a:lnTo>
                <a:lnTo>
                  <a:pt x="0" y="1807903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0429857" y="9388746"/>
            <a:ext cx="2407844" cy="635097"/>
          </a:xfrm>
          <a:custGeom>
            <a:avLst/>
            <a:gdLst/>
            <a:ahLst/>
            <a:cxnLst/>
            <a:rect r="r" b="b" t="t" l="l"/>
            <a:pathLst>
              <a:path h="635097" w="2407844">
                <a:moveTo>
                  <a:pt x="0" y="0"/>
                </a:moveTo>
                <a:lnTo>
                  <a:pt x="2407844" y="0"/>
                </a:lnTo>
                <a:lnTo>
                  <a:pt x="2407844" y="635097"/>
                </a:lnTo>
                <a:lnTo>
                  <a:pt x="0" y="635097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13600496" y="9172614"/>
            <a:ext cx="2668401" cy="1067360"/>
          </a:xfrm>
          <a:custGeom>
            <a:avLst/>
            <a:gdLst/>
            <a:ahLst/>
            <a:cxnLst/>
            <a:rect r="r" b="b" t="t" l="l"/>
            <a:pathLst>
              <a:path h="1067360" w="2668401">
                <a:moveTo>
                  <a:pt x="0" y="0"/>
                </a:moveTo>
                <a:lnTo>
                  <a:pt x="2668401" y="0"/>
                </a:lnTo>
                <a:lnTo>
                  <a:pt x="2668401" y="1067361"/>
                </a:lnTo>
                <a:lnTo>
                  <a:pt x="0" y="1067361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A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739878" y="-185712"/>
            <a:ext cx="14771174" cy="14771174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336B3B">
                <a:alpha val="9804"/>
              </a:srgbClr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588627" y="226216"/>
            <a:ext cx="3025037" cy="1720490"/>
          </a:xfrm>
          <a:custGeom>
            <a:avLst/>
            <a:gdLst/>
            <a:ahLst/>
            <a:cxnLst/>
            <a:rect r="r" b="b" t="t" l="l"/>
            <a:pathLst>
              <a:path h="1720490" w="3025037">
                <a:moveTo>
                  <a:pt x="0" y="0"/>
                </a:moveTo>
                <a:lnTo>
                  <a:pt x="3025037" y="0"/>
                </a:lnTo>
                <a:lnTo>
                  <a:pt x="3025037" y="1720489"/>
                </a:lnTo>
                <a:lnTo>
                  <a:pt x="0" y="172048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8721099" y="90994"/>
            <a:ext cx="2037548" cy="1355896"/>
          </a:xfrm>
          <a:custGeom>
            <a:avLst/>
            <a:gdLst/>
            <a:ahLst/>
            <a:cxnLst/>
            <a:rect r="r" b="b" t="t" l="l"/>
            <a:pathLst>
              <a:path h="1355896" w="2037548">
                <a:moveTo>
                  <a:pt x="0" y="0"/>
                </a:moveTo>
                <a:lnTo>
                  <a:pt x="2037548" y="0"/>
                </a:lnTo>
                <a:lnTo>
                  <a:pt x="2037548" y="1355895"/>
                </a:lnTo>
                <a:lnTo>
                  <a:pt x="0" y="135589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883539" y="226216"/>
            <a:ext cx="1085451" cy="1085451"/>
          </a:xfrm>
          <a:custGeom>
            <a:avLst/>
            <a:gdLst/>
            <a:ahLst/>
            <a:cxnLst/>
            <a:rect r="r" b="b" t="t" l="l"/>
            <a:pathLst>
              <a:path h="1085451" w="1085451">
                <a:moveTo>
                  <a:pt x="0" y="0"/>
                </a:moveTo>
                <a:lnTo>
                  <a:pt x="1085451" y="0"/>
                </a:lnTo>
                <a:lnTo>
                  <a:pt x="1085451" y="1085451"/>
                </a:lnTo>
                <a:lnTo>
                  <a:pt x="0" y="108545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4360035" y="323573"/>
            <a:ext cx="1590601" cy="890737"/>
          </a:xfrm>
          <a:custGeom>
            <a:avLst/>
            <a:gdLst/>
            <a:ahLst/>
            <a:cxnLst/>
            <a:rect r="r" b="b" t="t" l="l"/>
            <a:pathLst>
              <a:path h="890737" w="1590601">
                <a:moveTo>
                  <a:pt x="0" y="0"/>
                </a:moveTo>
                <a:lnTo>
                  <a:pt x="1590601" y="0"/>
                </a:lnTo>
                <a:lnTo>
                  <a:pt x="1590601" y="890737"/>
                </a:lnTo>
                <a:lnTo>
                  <a:pt x="0" y="89073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2398516" y="9258300"/>
            <a:ext cx="2430295" cy="765543"/>
          </a:xfrm>
          <a:custGeom>
            <a:avLst/>
            <a:gdLst/>
            <a:ahLst/>
            <a:cxnLst/>
            <a:rect r="r" b="b" t="t" l="l"/>
            <a:pathLst>
              <a:path h="765543" w="2430295">
                <a:moveTo>
                  <a:pt x="0" y="0"/>
                </a:moveTo>
                <a:lnTo>
                  <a:pt x="2430295" y="0"/>
                </a:lnTo>
                <a:lnTo>
                  <a:pt x="2430295" y="765543"/>
                </a:lnTo>
                <a:lnTo>
                  <a:pt x="0" y="76554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5085599" y="9258300"/>
            <a:ext cx="2255741" cy="855198"/>
          </a:xfrm>
          <a:custGeom>
            <a:avLst/>
            <a:gdLst/>
            <a:ahLst/>
            <a:cxnLst/>
            <a:rect r="r" b="b" t="t" l="l"/>
            <a:pathLst>
              <a:path h="855198" w="2255741">
                <a:moveTo>
                  <a:pt x="0" y="0"/>
                </a:moveTo>
                <a:lnTo>
                  <a:pt x="2255741" y="0"/>
                </a:lnTo>
                <a:lnTo>
                  <a:pt x="2255741" y="855198"/>
                </a:lnTo>
                <a:lnTo>
                  <a:pt x="0" y="855198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7817147" y="8781948"/>
            <a:ext cx="1807903" cy="1807903"/>
          </a:xfrm>
          <a:custGeom>
            <a:avLst/>
            <a:gdLst/>
            <a:ahLst/>
            <a:cxnLst/>
            <a:rect r="r" b="b" t="t" l="l"/>
            <a:pathLst>
              <a:path h="1807903" w="1807903">
                <a:moveTo>
                  <a:pt x="0" y="0"/>
                </a:moveTo>
                <a:lnTo>
                  <a:pt x="1807903" y="0"/>
                </a:lnTo>
                <a:lnTo>
                  <a:pt x="1807903" y="1807903"/>
                </a:lnTo>
                <a:lnTo>
                  <a:pt x="0" y="1807903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0429857" y="9388746"/>
            <a:ext cx="2407844" cy="635097"/>
          </a:xfrm>
          <a:custGeom>
            <a:avLst/>
            <a:gdLst/>
            <a:ahLst/>
            <a:cxnLst/>
            <a:rect r="r" b="b" t="t" l="l"/>
            <a:pathLst>
              <a:path h="635097" w="2407844">
                <a:moveTo>
                  <a:pt x="0" y="0"/>
                </a:moveTo>
                <a:lnTo>
                  <a:pt x="2407844" y="0"/>
                </a:lnTo>
                <a:lnTo>
                  <a:pt x="2407844" y="635097"/>
                </a:lnTo>
                <a:lnTo>
                  <a:pt x="0" y="635097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13600496" y="9172614"/>
            <a:ext cx="2668401" cy="1067360"/>
          </a:xfrm>
          <a:custGeom>
            <a:avLst/>
            <a:gdLst/>
            <a:ahLst/>
            <a:cxnLst/>
            <a:rect r="r" b="b" t="t" l="l"/>
            <a:pathLst>
              <a:path h="1067360" w="2668401">
                <a:moveTo>
                  <a:pt x="0" y="0"/>
                </a:moveTo>
                <a:lnTo>
                  <a:pt x="2668401" y="0"/>
                </a:lnTo>
                <a:lnTo>
                  <a:pt x="2668401" y="1067361"/>
                </a:lnTo>
                <a:lnTo>
                  <a:pt x="0" y="1067361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A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739878" y="-185712"/>
            <a:ext cx="14771174" cy="14771174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336B3B">
                <a:alpha val="9804"/>
              </a:srgbClr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588627" y="226216"/>
            <a:ext cx="3025037" cy="1720490"/>
          </a:xfrm>
          <a:custGeom>
            <a:avLst/>
            <a:gdLst/>
            <a:ahLst/>
            <a:cxnLst/>
            <a:rect r="r" b="b" t="t" l="l"/>
            <a:pathLst>
              <a:path h="1720490" w="3025037">
                <a:moveTo>
                  <a:pt x="0" y="0"/>
                </a:moveTo>
                <a:lnTo>
                  <a:pt x="3025037" y="0"/>
                </a:lnTo>
                <a:lnTo>
                  <a:pt x="3025037" y="1720489"/>
                </a:lnTo>
                <a:lnTo>
                  <a:pt x="0" y="172048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8721099" y="90994"/>
            <a:ext cx="2037548" cy="1355896"/>
          </a:xfrm>
          <a:custGeom>
            <a:avLst/>
            <a:gdLst/>
            <a:ahLst/>
            <a:cxnLst/>
            <a:rect r="r" b="b" t="t" l="l"/>
            <a:pathLst>
              <a:path h="1355896" w="2037548">
                <a:moveTo>
                  <a:pt x="0" y="0"/>
                </a:moveTo>
                <a:lnTo>
                  <a:pt x="2037548" y="0"/>
                </a:lnTo>
                <a:lnTo>
                  <a:pt x="2037548" y="1355895"/>
                </a:lnTo>
                <a:lnTo>
                  <a:pt x="0" y="135589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883539" y="226216"/>
            <a:ext cx="1085451" cy="1085451"/>
          </a:xfrm>
          <a:custGeom>
            <a:avLst/>
            <a:gdLst/>
            <a:ahLst/>
            <a:cxnLst/>
            <a:rect r="r" b="b" t="t" l="l"/>
            <a:pathLst>
              <a:path h="1085451" w="1085451">
                <a:moveTo>
                  <a:pt x="0" y="0"/>
                </a:moveTo>
                <a:lnTo>
                  <a:pt x="1085451" y="0"/>
                </a:lnTo>
                <a:lnTo>
                  <a:pt x="1085451" y="1085451"/>
                </a:lnTo>
                <a:lnTo>
                  <a:pt x="0" y="108545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4360035" y="323573"/>
            <a:ext cx="1590601" cy="890737"/>
          </a:xfrm>
          <a:custGeom>
            <a:avLst/>
            <a:gdLst/>
            <a:ahLst/>
            <a:cxnLst/>
            <a:rect r="r" b="b" t="t" l="l"/>
            <a:pathLst>
              <a:path h="890737" w="1590601">
                <a:moveTo>
                  <a:pt x="0" y="0"/>
                </a:moveTo>
                <a:lnTo>
                  <a:pt x="1590601" y="0"/>
                </a:lnTo>
                <a:lnTo>
                  <a:pt x="1590601" y="890737"/>
                </a:lnTo>
                <a:lnTo>
                  <a:pt x="0" y="89073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2398516" y="9258300"/>
            <a:ext cx="2430295" cy="765543"/>
          </a:xfrm>
          <a:custGeom>
            <a:avLst/>
            <a:gdLst/>
            <a:ahLst/>
            <a:cxnLst/>
            <a:rect r="r" b="b" t="t" l="l"/>
            <a:pathLst>
              <a:path h="765543" w="2430295">
                <a:moveTo>
                  <a:pt x="0" y="0"/>
                </a:moveTo>
                <a:lnTo>
                  <a:pt x="2430295" y="0"/>
                </a:lnTo>
                <a:lnTo>
                  <a:pt x="2430295" y="765543"/>
                </a:lnTo>
                <a:lnTo>
                  <a:pt x="0" y="76554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5085599" y="9258300"/>
            <a:ext cx="2255741" cy="855198"/>
          </a:xfrm>
          <a:custGeom>
            <a:avLst/>
            <a:gdLst/>
            <a:ahLst/>
            <a:cxnLst/>
            <a:rect r="r" b="b" t="t" l="l"/>
            <a:pathLst>
              <a:path h="855198" w="2255741">
                <a:moveTo>
                  <a:pt x="0" y="0"/>
                </a:moveTo>
                <a:lnTo>
                  <a:pt x="2255741" y="0"/>
                </a:lnTo>
                <a:lnTo>
                  <a:pt x="2255741" y="855198"/>
                </a:lnTo>
                <a:lnTo>
                  <a:pt x="0" y="855198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7817147" y="8781948"/>
            <a:ext cx="1807903" cy="1807903"/>
          </a:xfrm>
          <a:custGeom>
            <a:avLst/>
            <a:gdLst/>
            <a:ahLst/>
            <a:cxnLst/>
            <a:rect r="r" b="b" t="t" l="l"/>
            <a:pathLst>
              <a:path h="1807903" w="1807903">
                <a:moveTo>
                  <a:pt x="0" y="0"/>
                </a:moveTo>
                <a:lnTo>
                  <a:pt x="1807903" y="0"/>
                </a:lnTo>
                <a:lnTo>
                  <a:pt x="1807903" y="1807903"/>
                </a:lnTo>
                <a:lnTo>
                  <a:pt x="0" y="1807903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0429857" y="9388746"/>
            <a:ext cx="2407844" cy="635097"/>
          </a:xfrm>
          <a:custGeom>
            <a:avLst/>
            <a:gdLst/>
            <a:ahLst/>
            <a:cxnLst/>
            <a:rect r="r" b="b" t="t" l="l"/>
            <a:pathLst>
              <a:path h="635097" w="2407844">
                <a:moveTo>
                  <a:pt x="0" y="0"/>
                </a:moveTo>
                <a:lnTo>
                  <a:pt x="2407844" y="0"/>
                </a:lnTo>
                <a:lnTo>
                  <a:pt x="2407844" y="635097"/>
                </a:lnTo>
                <a:lnTo>
                  <a:pt x="0" y="635097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13600496" y="9172614"/>
            <a:ext cx="2668401" cy="1067360"/>
          </a:xfrm>
          <a:custGeom>
            <a:avLst/>
            <a:gdLst/>
            <a:ahLst/>
            <a:cxnLst/>
            <a:rect r="r" b="b" t="t" l="l"/>
            <a:pathLst>
              <a:path h="1067360" w="2668401">
                <a:moveTo>
                  <a:pt x="0" y="0"/>
                </a:moveTo>
                <a:lnTo>
                  <a:pt x="2668401" y="0"/>
                </a:lnTo>
                <a:lnTo>
                  <a:pt x="2668401" y="1067361"/>
                </a:lnTo>
                <a:lnTo>
                  <a:pt x="0" y="1067361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DAGo6N8x0aE</dc:identifier>
  <dcterms:modified xsi:type="dcterms:W3CDTF">2011-08-01T06:04:30Z</dcterms:modified>
  <cp:revision>1</cp:revision>
  <dc:title>Green and white Minimalist modern Sustainability Save the Earth for the Future Presentation</dc:title>
</cp:coreProperties>
</file>